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59" r:id="rId13"/>
    <p:sldId id="301" r:id="rId14"/>
    <p:sldId id="299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0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F4F3FF"/>
    <a:srgbClr val="FFF3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870" autoAdjust="0"/>
  </p:normalViewPr>
  <p:slideViewPr>
    <p:cSldViewPr>
      <p:cViewPr>
        <p:scale>
          <a:sx n="70" d="100"/>
          <a:sy n="70" d="100"/>
        </p:scale>
        <p:origin x="-13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33EF1B-22F8-4C8D-9E58-AA1FB37802C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82DA87-A2B3-452E-9B33-7A69DB09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8534400" cy="6400800"/>
          </a:xfrm>
          <a:prstGeom prst="rect">
            <a:avLst/>
          </a:prstGeom>
          <a:noFill/>
          <a:ln w="3143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7720" y="4149080"/>
            <a:ext cx="7772400" cy="1785951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/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sz="8000" b="1" dirty="0">
                <a:solidFill>
                  <a:srgbClr val="FF0000"/>
                </a:solidFill>
              </a:rPr>
              <a:t/>
            </a:r>
            <a:br>
              <a:rPr lang="ru-RU" sz="8000" b="1" dirty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  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    </a:t>
            </a:r>
            <a:r>
              <a:rPr lang="ru-RU" sz="6600" b="1" dirty="0" smtClean="0">
                <a:solidFill>
                  <a:srgbClr val="3333FF"/>
                </a:solidFill>
              </a:rPr>
              <a:t>Мой труд вливается в труд моей Республики</a:t>
            </a:r>
            <a:endParaRPr lang="ru-RU" sz="8000" b="1" dirty="0">
              <a:solidFill>
                <a:srgbClr val="3333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643314"/>
            <a:ext cx="6643734" cy="235745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мурзенко владимир григорь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428868"/>
            <a:ext cx="2982838" cy="422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3333FF"/>
                </a:solidFill>
              </a:rPr>
              <a:t>Мурзенко</a:t>
            </a:r>
            <a:br>
              <a:rPr lang="ru-RU" sz="6000" b="1" dirty="0" smtClean="0">
                <a:solidFill>
                  <a:srgbClr val="3333FF"/>
                </a:solidFill>
              </a:rPr>
            </a:br>
            <a:r>
              <a:rPr lang="ru-RU" sz="6000" b="1" dirty="0" smtClean="0">
                <a:solidFill>
                  <a:srgbClr val="3333FF"/>
                </a:solidFill>
              </a:rPr>
              <a:t>Владимир Григорьевич</a:t>
            </a:r>
            <a:endParaRPr lang="ru-RU" sz="6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47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през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3063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731" y="1833940"/>
            <a:ext cx="822960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ПРОФЕССИЯ –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3333FF"/>
                </a:solidFill>
              </a:rPr>
              <a:t>основной род занятий, трудовой деятельности.</a:t>
            </a:r>
            <a:br>
              <a:rPr lang="ru-RU" sz="5400" b="1" dirty="0" smtClean="0">
                <a:solidFill>
                  <a:srgbClr val="3333FF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0067" y="270050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7688"/>
            <a:ext cx="9280478" cy="679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254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фон для презентаций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793"/>
            <a:ext cx="9144000" cy="68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19100" y="4581128"/>
            <a:ext cx="8305800" cy="1666522"/>
          </a:xfrm>
        </p:spPr>
        <p:txBody>
          <a:bodyPr/>
          <a:lstStyle/>
          <a:p>
            <a:r>
              <a:rPr lang="ru-RU" sz="7200" b="1" dirty="0" smtClean="0">
                <a:solidFill>
                  <a:srgbClr val="3333FF"/>
                </a:solidFill>
              </a:rPr>
              <a:t>УЧЕНИК</a:t>
            </a:r>
            <a:endParaRPr lang="ru-RU" sz="7200" b="1" dirty="0">
              <a:solidFill>
                <a:srgbClr val="3333FF"/>
              </a:solidFill>
            </a:endParaRPr>
          </a:p>
        </p:txBody>
      </p:sp>
      <p:pic>
        <p:nvPicPr>
          <p:cNvPr id="1024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656"/>
            <a:ext cx="2956082" cy="465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676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профессия худож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5904656" cy="568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5623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профессия столя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76"/>
          <a:stretch/>
        </p:blipFill>
        <p:spPr bwMode="auto">
          <a:xfrm>
            <a:off x="1979712" y="764704"/>
            <a:ext cx="5262699" cy="528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8048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49"/>
          <a:stretch/>
        </p:blipFill>
        <p:spPr bwMode="auto">
          <a:xfrm>
            <a:off x="2267744" y="908720"/>
            <a:ext cx="4876006" cy="4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1625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www.maam.ru/illustrations/38/medium/item_34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76"/>
          <a:stretch/>
        </p:blipFill>
        <p:spPr bwMode="auto">
          <a:xfrm>
            <a:off x="2415405" y="889392"/>
            <a:ext cx="4948013" cy="511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216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freelancejob.ru/upload/785/211390674579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90" t="6921" r="6547" b="61891"/>
          <a:stretch/>
        </p:blipFill>
        <p:spPr bwMode="auto">
          <a:xfrm>
            <a:off x="1214414" y="642918"/>
            <a:ext cx="6631988" cy="52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9503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freelancejob.ru/upload/785/211390674579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06" t="35499" r="7269" b="35347"/>
          <a:stretch/>
        </p:blipFill>
        <p:spPr bwMode="auto">
          <a:xfrm>
            <a:off x="1500166" y="785794"/>
            <a:ext cx="6572296" cy="47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022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през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077"/>
            <a:ext cx="9144000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57" y="37170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3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</a:t>
            </a:r>
            <a:endParaRPr lang="ru-RU" sz="13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9600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5 4 3 2 1</a:t>
            </a:r>
            <a:endParaRPr lang="ru-RU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8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35"/>
          <a:stretch/>
        </p:blipFill>
        <p:spPr bwMode="auto">
          <a:xfrm>
            <a:off x="2339752" y="1052736"/>
            <a:ext cx="4948013" cy="46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9468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профессии л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00"/>
          <a:stretch/>
        </p:blipFill>
        <p:spPr bwMode="auto">
          <a:xfrm>
            <a:off x="2123728" y="908720"/>
            <a:ext cx="5308053" cy="532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64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4"/>
          <a:stretch/>
        </p:blipFill>
        <p:spPr bwMode="auto">
          <a:xfrm>
            <a:off x="2123728" y="980728"/>
            <a:ext cx="5092029" cy="52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035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й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793"/>
            <a:ext cx="9144000" cy="68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3429000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3333FF"/>
                </a:solidFill>
              </a:rPr>
              <a:t>Землю солнце красит, </a:t>
            </a:r>
            <a:br>
              <a:rPr lang="ru-RU" sz="7200" b="1" dirty="0" smtClean="0">
                <a:solidFill>
                  <a:srgbClr val="3333FF"/>
                </a:solidFill>
              </a:rPr>
            </a:br>
            <a:r>
              <a:rPr lang="ru-RU" sz="7200" b="1" dirty="0" smtClean="0">
                <a:solidFill>
                  <a:srgbClr val="3333FF"/>
                </a:solidFill>
              </a:rPr>
              <a:t>а  человека – труд.</a:t>
            </a:r>
            <a:endParaRPr lang="ru-RU" sz="72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28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8496944" cy="603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846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rgbClr val="3333FF"/>
                </a:solidFill>
              </a:rPr>
              <a:t>Владимир Даль</a:t>
            </a:r>
            <a:endParaRPr lang="ru-RU" sz="6000" b="1" dirty="0">
              <a:ln w="32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solidFill>
                <a:srgbClr val="3333FF"/>
              </a:solidFill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571612"/>
            <a:ext cx="393122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2071678"/>
            <a:ext cx="25622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671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3333FF"/>
                </a:solidFill>
              </a:rPr>
              <a:t>Владислав Титов</a:t>
            </a:r>
            <a:endParaRPr lang="ru-RU" sz="7200" dirty="0">
              <a:solidFill>
                <a:srgbClr val="3333FF"/>
              </a:solidFill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714488"/>
            <a:ext cx="3096344" cy="41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Картинки по запросу владислав ти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000240"/>
            <a:ext cx="2304256" cy="341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456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3333FF"/>
                </a:solidFill>
              </a:rPr>
              <a:t>Михаил </a:t>
            </a:r>
            <a:r>
              <a:rPr lang="ru-RU" sz="6000" b="1" dirty="0" err="1" smtClean="0">
                <a:solidFill>
                  <a:srgbClr val="3333FF"/>
                </a:solidFill>
              </a:rPr>
              <a:t>Матусовский</a:t>
            </a:r>
            <a:endParaRPr lang="ru-RU" sz="6000" b="1" dirty="0">
              <a:solidFill>
                <a:srgbClr val="3333FF"/>
              </a:solidFill>
            </a:endParaRPr>
          </a:p>
        </p:txBody>
      </p:sp>
      <p:pic>
        <p:nvPicPr>
          <p:cNvPr id="5122" name="Picture 2" descr="Картинки по запросу михаил матусов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214554"/>
            <a:ext cx="3100189" cy="41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188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3333FF"/>
                </a:solidFill>
              </a:rPr>
              <a:t>Сергей Бубка</a:t>
            </a:r>
            <a:endParaRPr lang="ru-RU" sz="6000" b="1" dirty="0">
              <a:solidFill>
                <a:srgbClr val="3333FF"/>
              </a:solidFill>
            </a:endParaRPr>
          </a:p>
        </p:txBody>
      </p:sp>
      <p:sp>
        <p:nvSpPr>
          <p:cNvPr id="3" name="AutoShape 2" descr="Картинки по запросу сергей бубка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Картинки по запросу сергей буб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000240"/>
            <a:ext cx="6361269" cy="41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921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3333FF"/>
                </a:solidFill>
              </a:rPr>
              <a:t>Никита Изотов</a:t>
            </a:r>
            <a:endParaRPr lang="ru-RU" sz="6000" b="1" dirty="0">
              <a:solidFill>
                <a:srgbClr val="3333FF"/>
              </a:solidFill>
            </a:endParaRPr>
          </a:p>
        </p:txBody>
      </p:sp>
      <p:sp>
        <p:nvSpPr>
          <p:cNvPr id="3" name="AutoShape 2" descr="Картинки по запросу сергей бубка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7170" name="Picture 2" descr="Картинки по запросу никита изо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428736"/>
            <a:ext cx="3409553" cy="50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868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3333FF"/>
                </a:solidFill>
              </a:rPr>
              <a:t>Алексей Стаханов</a:t>
            </a:r>
            <a:endParaRPr lang="ru-RU" sz="6000" b="1" dirty="0">
              <a:solidFill>
                <a:srgbClr val="3333FF"/>
              </a:solidFill>
            </a:endParaRPr>
          </a:p>
        </p:txBody>
      </p:sp>
      <p:sp>
        <p:nvSpPr>
          <p:cNvPr id="3" name="AutoShape 2" descr="Картинки по запросу сергей бубка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714488"/>
            <a:ext cx="4141054" cy="489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502992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720</TotalTime>
  <Words>28</Words>
  <Application>Microsoft Office PowerPoint</Application>
  <PresentationFormat>Экран (4:3)</PresentationFormat>
  <Paragraphs>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Воздушный поток</vt:lpstr>
      <vt:lpstr>Апекс</vt:lpstr>
      <vt:lpstr>         Мой труд вливается в труд моей Республики</vt:lpstr>
      <vt:lpstr>ГОРОД</vt:lpstr>
      <vt:lpstr>Слайд 3</vt:lpstr>
      <vt:lpstr>Владимир Даль</vt:lpstr>
      <vt:lpstr>Владислав Титов</vt:lpstr>
      <vt:lpstr>Михаил Матусовский</vt:lpstr>
      <vt:lpstr>Сергей Бубка</vt:lpstr>
      <vt:lpstr>Никита Изотов</vt:lpstr>
      <vt:lpstr>Алексей Стаханов</vt:lpstr>
      <vt:lpstr>Мурзенко Владимир Григорьевич</vt:lpstr>
      <vt:lpstr>ПРОФЕССИЯ – основной род занятий, трудовой деятельности.  </vt:lpstr>
      <vt:lpstr>Слайд 12</vt:lpstr>
      <vt:lpstr>УЧЕНИК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Землю солнце красит,  а  человека – труд.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Алексей</cp:lastModifiedBy>
  <cp:revision>54</cp:revision>
  <dcterms:created xsi:type="dcterms:W3CDTF">2016-12-28T01:44:36Z</dcterms:created>
  <dcterms:modified xsi:type="dcterms:W3CDTF">2021-10-24T11:11:17Z</dcterms:modified>
</cp:coreProperties>
</file>